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>
        <p:scale>
          <a:sx n="49" d="100"/>
          <a:sy n="49" d="100"/>
        </p:scale>
        <p:origin x="1376" y="120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spazi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riga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led_acceso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spc="-10" dirty="0">
                <a:latin typeface="Arial MT"/>
                <a:cs typeface="Arial MT"/>
              </a:rPr>
              <a:t>NIZIO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5979201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>
              <a:lnSpc>
                <a:spcPct val="100000"/>
              </a:lnSpc>
            </a:pP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40005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"LUCE|&lt;luce&gt;|&lt;intensita&gt;" </a:t>
            </a: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</TotalTime>
  <Words>1974</Words>
  <Application>Microsoft Macintosh PowerPoint</Application>
  <PresentationFormat>Personalizzato</PresentationFormat>
  <Paragraphs>317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MT</vt:lpstr>
      <vt:lpstr>Calibri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4</cp:revision>
  <dcterms:created xsi:type="dcterms:W3CDTF">2025-05-29T20:55:41Z</dcterms:created>
  <dcterms:modified xsi:type="dcterms:W3CDTF">2025-05-29T21:46:00Z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